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211300" cy="20104100"/>
  <p:notesSz cx="142113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706"/>
  </p:normalViewPr>
  <p:slideViewPr>
    <p:cSldViewPr>
      <p:cViewPr varScale="1">
        <p:scale>
          <a:sx n="73" d="100"/>
          <a:sy n="73" d="100"/>
        </p:scale>
        <p:origin x="5992" y="2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323" y="6232271"/>
            <a:ext cx="1208500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2647" y="11258296"/>
            <a:ext cx="995235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0882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2089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44244" y="1738526"/>
            <a:ext cx="12160885" cy="0"/>
          </a:xfrm>
          <a:custGeom>
            <a:avLst/>
            <a:gdLst/>
            <a:ahLst/>
            <a:cxnLst/>
            <a:rect l="l" t="t" r="r" b="b"/>
            <a:pathLst>
              <a:path w="12160885">
                <a:moveTo>
                  <a:pt x="12160295" y="0"/>
                </a:moveTo>
                <a:lnTo>
                  <a:pt x="0" y="0"/>
                </a:lnTo>
              </a:path>
            </a:pathLst>
          </a:custGeom>
          <a:ln w="14327">
            <a:solidFill>
              <a:srgbClr val="2633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0882" y="804164"/>
            <a:ext cx="1279588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0882" y="4623943"/>
            <a:ext cx="1279588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4001" y="18696814"/>
            <a:ext cx="454964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0882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36708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kua.org/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27990" y="1018906"/>
            <a:ext cx="3736975" cy="670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4300"/>
              </a:lnSpc>
              <a:spcBef>
                <a:spcPts val="95"/>
              </a:spcBef>
            </a:pPr>
            <a:r>
              <a:rPr sz="1850" spc="15" dirty="0">
                <a:solidFill>
                  <a:srgbClr val="585757"/>
                </a:solidFill>
                <a:latin typeface="HelveticaNeueLTStd-Roman"/>
                <a:cs typeface="HelveticaNeueLTStd-Roman"/>
              </a:rPr>
              <a:t>Hong Kong </a:t>
            </a:r>
            <a:r>
              <a:rPr sz="1850" spc="10" dirty="0">
                <a:solidFill>
                  <a:srgbClr val="585757"/>
                </a:solidFill>
                <a:latin typeface="HelveticaNeueLTStd-Roman"/>
                <a:cs typeface="HelveticaNeueLTStd-Roman"/>
              </a:rPr>
              <a:t>Urological Association  </a:t>
            </a:r>
            <a:r>
              <a:rPr sz="1850" spc="15" dirty="0">
                <a:solidFill>
                  <a:srgbClr val="525C7C"/>
                </a:solidFill>
                <a:latin typeface="HelveticaNeueLTStd-Roman"/>
                <a:cs typeface="HelveticaNeueLTStd-Roman"/>
              </a:rPr>
              <a:t>The 25th Annual </a:t>
            </a:r>
            <a:r>
              <a:rPr sz="1850" spc="10" dirty="0">
                <a:solidFill>
                  <a:srgbClr val="525C7C"/>
                </a:solidFill>
                <a:latin typeface="HelveticaNeueLTStd-Roman"/>
                <a:cs typeface="HelveticaNeueLTStd-Roman"/>
              </a:rPr>
              <a:t>Scientific</a:t>
            </a:r>
            <a:r>
              <a:rPr sz="1850" spc="-90" dirty="0">
                <a:solidFill>
                  <a:srgbClr val="525C7C"/>
                </a:solidFill>
                <a:latin typeface="HelveticaNeueLTStd-Roman"/>
                <a:cs typeface="HelveticaNeueLTStd-Roman"/>
              </a:rPr>
              <a:t> </a:t>
            </a:r>
            <a:r>
              <a:rPr sz="1850" spc="15" dirty="0">
                <a:solidFill>
                  <a:srgbClr val="525C7C"/>
                </a:solidFill>
                <a:latin typeface="HelveticaNeueLTStd-Roman"/>
                <a:cs typeface="HelveticaNeueLTStd-Roman"/>
              </a:rPr>
              <a:t>Meeting</a:t>
            </a:r>
            <a:endParaRPr sz="1850">
              <a:latin typeface="HelveticaNeueLTStd-Roman"/>
              <a:cs typeface="HelveticaNeueLTStd-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27990" y="1724321"/>
            <a:ext cx="8359140" cy="598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5400"/>
              </a:lnSpc>
              <a:spcBef>
                <a:spcPts val="95"/>
              </a:spcBef>
            </a:pPr>
            <a:r>
              <a:rPr sz="1500" dirty="0">
                <a:solidFill>
                  <a:srgbClr val="585757"/>
                </a:solidFill>
                <a:latin typeface="HelveticaNeueLTStd-Roman"/>
                <a:cs typeface="HelveticaNeueLTStd-Roman"/>
              </a:rPr>
              <a:t>Harbour Grand Kowloon, 20 </a:t>
            </a:r>
            <a:r>
              <a:rPr sz="1500" spc="-55" dirty="0">
                <a:solidFill>
                  <a:srgbClr val="585757"/>
                </a:solidFill>
                <a:latin typeface="HelveticaNeueLTStd-Roman"/>
                <a:cs typeface="HelveticaNeueLTStd-Roman"/>
              </a:rPr>
              <a:t>Tak </a:t>
            </a:r>
            <a:r>
              <a:rPr sz="1500" dirty="0">
                <a:solidFill>
                  <a:srgbClr val="585757"/>
                </a:solidFill>
                <a:latin typeface="HelveticaNeueLTStd-Roman"/>
                <a:cs typeface="HelveticaNeueLTStd-Roman"/>
              </a:rPr>
              <a:t>Fung </a:t>
            </a:r>
            <a:r>
              <a:rPr sz="1500" spc="-5" dirty="0">
                <a:solidFill>
                  <a:srgbClr val="585757"/>
                </a:solidFill>
                <a:latin typeface="HelveticaNeueLTStd-Roman"/>
                <a:cs typeface="HelveticaNeueLTStd-Roman"/>
              </a:rPr>
              <a:t>Street, </a:t>
            </a:r>
            <a:r>
              <a:rPr sz="1500" dirty="0">
                <a:solidFill>
                  <a:srgbClr val="585757"/>
                </a:solidFill>
                <a:latin typeface="HelveticaNeueLTStd-Roman"/>
                <a:cs typeface="HelveticaNeueLTStd-Roman"/>
              </a:rPr>
              <a:t>Whampoa </a:t>
            </a:r>
            <a:r>
              <a:rPr sz="1500" spc="-5" dirty="0">
                <a:solidFill>
                  <a:srgbClr val="585757"/>
                </a:solidFill>
                <a:latin typeface="HelveticaNeueLTStd-Roman"/>
                <a:cs typeface="HelveticaNeueLTStd-Roman"/>
              </a:rPr>
              <a:t>Garden, </a:t>
            </a:r>
            <a:r>
              <a:rPr sz="1500" dirty="0">
                <a:solidFill>
                  <a:srgbClr val="585757"/>
                </a:solidFill>
                <a:latin typeface="HelveticaNeueLTStd-Roman"/>
                <a:cs typeface="HelveticaNeueLTStd-Roman"/>
              </a:rPr>
              <a:t>Hunghom, Kowloon, Hong Kong  25th October</a:t>
            </a:r>
            <a:r>
              <a:rPr sz="1500" spc="-5" dirty="0">
                <a:solidFill>
                  <a:srgbClr val="585757"/>
                </a:solidFill>
                <a:latin typeface="HelveticaNeueLTStd-Roman"/>
                <a:cs typeface="HelveticaNeueLTStd-Roman"/>
              </a:rPr>
              <a:t> </a:t>
            </a:r>
            <a:r>
              <a:rPr sz="1500" dirty="0">
                <a:solidFill>
                  <a:srgbClr val="585757"/>
                </a:solidFill>
                <a:latin typeface="HelveticaNeueLTStd-Roman"/>
                <a:cs typeface="HelveticaNeueLTStd-Roman"/>
              </a:rPr>
              <a:t>2020</a:t>
            </a:r>
            <a:endParaRPr sz="1500">
              <a:latin typeface="HelveticaNeueLTStd-Roman"/>
              <a:cs typeface="HelveticaNeueLTStd-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40237" y="2047237"/>
            <a:ext cx="1202055" cy="276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-5" dirty="0">
                <a:solidFill>
                  <a:srgbClr val="525C7C"/>
                </a:solidFill>
                <a:latin typeface="HelveticaNeueLTStd-Roman"/>
                <a:cs typeface="HelveticaNeueLTStd-Roman"/>
              </a:rPr>
              <a:t>Abstract</a:t>
            </a:r>
            <a:r>
              <a:rPr sz="1650" spc="-65" dirty="0">
                <a:solidFill>
                  <a:srgbClr val="525C7C"/>
                </a:solidFill>
                <a:latin typeface="HelveticaNeueLTStd-Roman"/>
                <a:cs typeface="HelveticaNeueLTStd-Roman"/>
              </a:rPr>
              <a:t> </a:t>
            </a:r>
            <a:r>
              <a:rPr sz="1650" spc="-5" dirty="0">
                <a:solidFill>
                  <a:srgbClr val="525C7C"/>
                </a:solidFill>
                <a:latin typeface="HelveticaNeueLTStd-Roman"/>
                <a:cs typeface="HelveticaNeueLTStd-Roman"/>
              </a:rPr>
              <a:t>No.</a:t>
            </a:r>
            <a:endParaRPr sz="1650">
              <a:latin typeface="HelveticaNeueLTStd-Roman"/>
              <a:cs typeface="HelveticaNeueLTStd-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4979" y="19382018"/>
            <a:ext cx="1831339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dirty="0">
                <a:solidFill>
                  <a:srgbClr val="26335C"/>
                </a:solidFill>
                <a:latin typeface="HelveticaNeueLTStd-Roman"/>
                <a:cs typeface="HelveticaNeueLTStd-Roman"/>
                <a:hlinkClick r:id="rId2"/>
              </a:rPr>
              <a:t>http://ww</a:t>
            </a:r>
            <a:r>
              <a:rPr sz="1500" spc="-85" dirty="0">
                <a:solidFill>
                  <a:srgbClr val="26335C"/>
                </a:solidFill>
                <a:latin typeface="HelveticaNeueLTStd-Roman"/>
                <a:cs typeface="HelveticaNeueLTStd-Roman"/>
                <a:hlinkClick r:id="rId2"/>
              </a:rPr>
              <a:t>w</a:t>
            </a:r>
            <a:r>
              <a:rPr sz="1500" dirty="0">
                <a:solidFill>
                  <a:srgbClr val="26335C"/>
                </a:solidFill>
                <a:latin typeface="HelveticaNeueLTStd-Roman"/>
                <a:cs typeface="HelveticaNeueLTStd-Roman"/>
                <a:hlinkClick r:id="rId2"/>
              </a:rPr>
              <a:t>.hkua.o</a:t>
            </a:r>
            <a:r>
              <a:rPr sz="1500" spc="-45" dirty="0">
                <a:solidFill>
                  <a:srgbClr val="26335C"/>
                </a:solidFill>
                <a:latin typeface="HelveticaNeueLTStd-Roman"/>
                <a:cs typeface="HelveticaNeueLTStd-Roman"/>
                <a:hlinkClick r:id="rId2"/>
              </a:rPr>
              <a:t>r</a:t>
            </a:r>
            <a:r>
              <a:rPr sz="1500" dirty="0">
                <a:solidFill>
                  <a:srgbClr val="26335C"/>
                </a:solidFill>
                <a:latin typeface="HelveticaNeueLTStd-Roman"/>
                <a:cs typeface="HelveticaNeueLTStd-Roman"/>
                <a:hlinkClick r:id="rId2"/>
              </a:rPr>
              <a:t>g/</a:t>
            </a:r>
            <a:endParaRPr sz="1500">
              <a:latin typeface="HelveticaNeueLTStd-Roman"/>
              <a:cs typeface="HelveticaNeueLTStd-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7447" y="1108019"/>
            <a:ext cx="854921" cy="10058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802314" y="1104801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4" h="290194">
                <a:moveTo>
                  <a:pt x="259595" y="0"/>
                </a:moveTo>
                <a:lnTo>
                  <a:pt x="58098" y="0"/>
                </a:lnTo>
                <a:lnTo>
                  <a:pt x="25158" y="6452"/>
                </a:lnTo>
                <a:lnTo>
                  <a:pt x="5276" y="24021"/>
                </a:lnTo>
                <a:lnTo>
                  <a:pt x="0" y="50023"/>
                </a:lnTo>
                <a:lnTo>
                  <a:pt x="10876" y="81776"/>
                </a:lnTo>
                <a:lnTo>
                  <a:pt x="111624" y="256289"/>
                </a:lnTo>
                <a:lnTo>
                  <a:pt x="133690" y="281575"/>
                </a:lnTo>
                <a:lnTo>
                  <a:pt x="158851" y="290004"/>
                </a:lnTo>
                <a:lnTo>
                  <a:pt x="184009" y="281575"/>
                </a:lnTo>
                <a:lnTo>
                  <a:pt x="206068" y="256289"/>
                </a:lnTo>
                <a:lnTo>
                  <a:pt x="306805" y="81776"/>
                </a:lnTo>
                <a:lnTo>
                  <a:pt x="317688" y="50023"/>
                </a:lnTo>
                <a:lnTo>
                  <a:pt x="312415" y="24021"/>
                </a:lnTo>
                <a:lnTo>
                  <a:pt x="292535" y="6452"/>
                </a:lnTo>
                <a:lnTo>
                  <a:pt x="259595" y="0"/>
                </a:lnTo>
                <a:close/>
              </a:path>
            </a:pathLst>
          </a:custGeom>
          <a:solidFill>
            <a:srgbClr val="006E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24604" y="1172877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4" h="290194">
                <a:moveTo>
                  <a:pt x="158850" y="0"/>
                </a:moveTo>
                <a:lnTo>
                  <a:pt x="133700" y="8433"/>
                </a:lnTo>
                <a:lnTo>
                  <a:pt x="111650" y="33733"/>
                </a:lnTo>
                <a:lnTo>
                  <a:pt x="10877" y="208234"/>
                </a:lnTo>
                <a:lnTo>
                  <a:pt x="0" y="239991"/>
                </a:lnTo>
                <a:lnTo>
                  <a:pt x="5272" y="265993"/>
                </a:lnTo>
                <a:lnTo>
                  <a:pt x="25149" y="283559"/>
                </a:lnTo>
                <a:lnTo>
                  <a:pt x="58088" y="290010"/>
                </a:lnTo>
                <a:lnTo>
                  <a:pt x="259597" y="290010"/>
                </a:lnTo>
                <a:lnTo>
                  <a:pt x="292544" y="283559"/>
                </a:lnTo>
                <a:lnTo>
                  <a:pt x="312428" y="265993"/>
                </a:lnTo>
                <a:lnTo>
                  <a:pt x="317702" y="239991"/>
                </a:lnTo>
                <a:lnTo>
                  <a:pt x="306819" y="208234"/>
                </a:lnTo>
                <a:lnTo>
                  <a:pt x="206058" y="33733"/>
                </a:lnTo>
                <a:lnTo>
                  <a:pt x="184002" y="8433"/>
                </a:lnTo>
                <a:lnTo>
                  <a:pt x="158850" y="0"/>
                </a:lnTo>
                <a:close/>
              </a:path>
            </a:pathLst>
          </a:custGeom>
          <a:solidFill>
            <a:srgbClr val="263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370228" y="716983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4" h="290194">
                <a:moveTo>
                  <a:pt x="259595" y="0"/>
                </a:moveTo>
                <a:lnTo>
                  <a:pt x="58086" y="0"/>
                </a:lnTo>
                <a:lnTo>
                  <a:pt x="25153" y="6454"/>
                </a:lnTo>
                <a:lnTo>
                  <a:pt x="5274" y="24025"/>
                </a:lnTo>
                <a:lnTo>
                  <a:pt x="0" y="50028"/>
                </a:lnTo>
                <a:lnTo>
                  <a:pt x="10876" y="81776"/>
                </a:lnTo>
                <a:lnTo>
                  <a:pt x="111636" y="256289"/>
                </a:lnTo>
                <a:lnTo>
                  <a:pt x="133688" y="281588"/>
                </a:lnTo>
                <a:lnTo>
                  <a:pt x="158842" y="290022"/>
                </a:lnTo>
                <a:lnTo>
                  <a:pt x="183998" y="281588"/>
                </a:lnTo>
                <a:lnTo>
                  <a:pt x="206057" y="256289"/>
                </a:lnTo>
                <a:lnTo>
                  <a:pt x="306817" y="81776"/>
                </a:lnTo>
                <a:lnTo>
                  <a:pt x="317693" y="50028"/>
                </a:lnTo>
                <a:lnTo>
                  <a:pt x="312417" y="24025"/>
                </a:lnTo>
                <a:lnTo>
                  <a:pt x="292535" y="6454"/>
                </a:lnTo>
                <a:lnTo>
                  <a:pt x="259595" y="0"/>
                </a:lnTo>
                <a:close/>
              </a:path>
            </a:pathLst>
          </a:custGeom>
          <a:solidFill>
            <a:srgbClr val="0F4C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143169" y="784646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4" h="290194">
                <a:moveTo>
                  <a:pt x="158844" y="0"/>
                </a:moveTo>
                <a:lnTo>
                  <a:pt x="133688" y="8433"/>
                </a:lnTo>
                <a:lnTo>
                  <a:pt x="111629" y="33733"/>
                </a:lnTo>
                <a:lnTo>
                  <a:pt x="10881" y="208258"/>
                </a:lnTo>
                <a:lnTo>
                  <a:pt x="0" y="240003"/>
                </a:lnTo>
                <a:lnTo>
                  <a:pt x="5275" y="266002"/>
                </a:lnTo>
                <a:lnTo>
                  <a:pt x="25156" y="283569"/>
                </a:lnTo>
                <a:lnTo>
                  <a:pt x="58091" y="290022"/>
                </a:lnTo>
                <a:lnTo>
                  <a:pt x="259612" y="290022"/>
                </a:lnTo>
                <a:lnTo>
                  <a:pt x="292545" y="283569"/>
                </a:lnTo>
                <a:lnTo>
                  <a:pt x="312424" y="266002"/>
                </a:lnTo>
                <a:lnTo>
                  <a:pt x="317699" y="240003"/>
                </a:lnTo>
                <a:lnTo>
                  <a:pt x="306822" y="208258"/>
                </a:lnTo>
                <a:lnTo>
                  <a:pt x="206050" y="33733"/>
                </a:lnTo>
                <a:lnTo>
                  <a:pt x="183998" y="8433"/>
                </a:lnTo>
                <a:lnTo>
                  <a:pt x="158844" y="0"/>
                </a:lnTo>
                <a:close/>
              </a:path>
            </a:pathLst>
          </a:custGeom>
          <a:solidFill>
            <a:srgbClr val="006E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137507" y="1103053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4" h="290194">
                <a:moveTo>
                  <a:pt x="58096" y="0"/>
                </a:moveTo>
                <a:lnTo>
                  <a:pt x="25154" y="6464"/>
                </a:lnTo>
                <a:lnTo>
                  <a:pt x="5275" y="24033"/>
                </a:lnTo>
                <a:lnTo>
                  <a:pt x="0" y="50035"/>
                </a:lnTo>
                <a:lnTo>
                  <a:pt x="10886" y="81788"/>
                </a:lnTo>
                <a:lnTo>
                  <a:pt x="111634" y="256301"/>
                </a:lnTo>
                <a:lnTo>
                  <a:pt x="133693" y="281594"/>
                </a:lnTo>
                <a:lnTo>
                  <a:pt x="158849" y="290025"/>
                </a:lnTo>
                <a:lnTo>
                  <a:pt x="184003" y="281594"/>
                </a:lnTo>
                <a:lnTo>
                  <a:pt x="206055" y="256301"/>
                </a:lnTo>
                <a:lnTo>
                  <a:pt x="306815" y="81788"/>
                </a:lnTo>
                <a:lnTo>
                  <a:pt x="317698" y="50035"/>
                </a:lnTo>
                <a:lnTo>
                  <a:pt x="312424" y="24031"/>
                </a:lnTo>
                <a:lnTo>
                  <a:pt x="292545" y="6464"/>
                </a:lnTo>
                <a:lnTo>
                  <a:pt x="259605" y="11"/>
                </a:lnTo>
                <a:lnTo>
                  <a:pt x="58096" y="0"/>
                </a:lnTo>
                <a:close/>
              </a:path>
            </a:pathLst>
          </a:custGeom>
          <a:solidFill>
            <a:srgbClr val="5E6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912756" y="1170576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4" h="290194">
                <a:moveTo>
                  <a:pt x="158851" y="0"/>
                </a:moveTo>
                <a:lnTo>
                  <a:pt x="133693" y="8433"/>
                </a:lnTo>
                <a:lnTo>
                  <a:pt x="111634" y="33733"/>
                </a:lnTo>
                <a:lnTo>
                  <a:pt x="10874" y="208258"/>
                </a:lnTo>
                <a:lnTo>
                  <a:pt x="0" y="240003"/>
                </a:lnTo>
                <a:lnTo>
                  <a:pt x="5279" y="266002"/>
                </a:lnTo>
                <a:lnTo>
                  <a:pt x="25161" y="283569"/>
                </a:lnTo>
                <a:lnTo>
                  <a:pt x="58096" y="290022"/>
                </a:lnTo>
                <a:lnTo>
                  <a:pt x="259605" y="290022"/>
                </a:lnTo>
                <a:lnTo>
                  <a:pt x="292545" y="283569"/>
                </a:lnTo>
                <a:lnTo>
                  <a:pt x="312427" y="266002"/>
                </a:lnTo>
                <a:lnTo>
                  <a:pt x="317703" y="240003"/>
                </a:lnTo>
                <a:lnTo>
                  <a:pt x="306827" y="208258"/>
                </a:lnTo>
                <a:lnTo>
                  <a:pt x="206067" y="33733"/>
                </a:lnTo>
                <a:lnTo>
                  <a:pt x="184008" y="8433"/>
                </a:lnTo>
                <a:lnTo>
                  <a:pt x="158851" y="0"/>
                </a:lnTo>
                <a:close/>
              </a:path>
            </a:pathLst>
          </a:custGeom>
          <a:solidFill>
            <a:srgbClr val="B0DE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696879" y="1104795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4" h="290194">
                <a:moveTo>
                  <a:pt x="259595" y="0"/>
                </a:moveTo>
                <a:lnTo>
                  <a:pt x="58086" y="0"/>
                </a:lnTo>
                <a:lnTo>
                  <a:pt x="25151" y="6454"/>
                </a:lnTo>
                <a:lnTo>
                  <a:pt x="5272" y="24024"/>
                </a:lnTo>
                <a:lnTo>
                  <a:pt x="0" y="50023"/>
                </a:lnTo>
                <a:lnTo>
                  <a:pt x="10888" y="81764"/>
                </a:lnTo>
                <a:lnTo>
                  <a:pt x="111624" y="256289"/>
                </a:lnTo>
                <a:lnTo>
                  <a:pt x="133688" y="281588"/>
                </a:lnTo>
                <a:lnTo>
                  <a:pt x="158844" y="290022"/>
                </a:lnTo>
                <a:lnTo>
                  <a:pt x="183994" y="281588"/>
                </a:lnTo>
                <a:lnTo>
                  <a:pt x="206045" y="256289"/>
                </a:lnTo>
                <a:lnTo>
                  <a:pt x="306805" y="81764"/>
                </a:lnTo>
                <a:lnTo>
                  <a:pt x="317687" y="50023"/>
                </a:lnTo>
                <a:lnTo>
                  <a:pt x="312411" y="24024"/>
                </a:lnTo>
                <a:lnTo>
                  <a:pt x="292530" y="6454"/>
                </a:lnTo>
                <a:lnTo>
                  <a:pt x="259595" y="0"/>
                </a:lnTo>
                <a:close/>
              </a:path>
            </a:pathLst>
          </a:custGeom>
          <a:solidFill>
            <a:srgbClr val="B0C4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45854" y="723891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4" h="290194">
                <a:moveTo>
                  <a:pt x="259588" y="0"/>
                </a:moveTo>
                <a:lnTo>
                  <a:pt x="58091" y="0"/>
                </a:lnTo>
                <a:lnTo>
                  <a:pt x="25156" y="6454"/>
                </a:lnTo>
                <a:lnTo>
                  <a:pt x="5275" y="24024"/>
                </a:lnTo>
                <a:lnTo>
                  <a:pt x="0" y="50023"/>
                </a:lnTo>
                <a:lnTo>
                  <a:pt x="10881" y="81764"/>
                </a:lnTo>
                <a:lnTo>
                  <a:pt x="111641" y="256289"/>
                </a:lnTo>
                <a:lnTo>
                  <a:pt x="133695" y="281588"/>
                </a:lnTo>
                <a:lnTo>
                  <a:pt x="158852" y="290022"/>
                </a:lnTo>
                <a:lnTo>
                  <a:pt x="184008" y="281588"/>
                </a:lnTo>
                <a:lnTo>
                  <a:pt x="206062" y="256289"/>
                </a:lnTo>
                <a:lnTo>
                  <a:pt x="306810" y="81764"/>
                </a:lnTo>
                <a:lnTo>
                  <a:pt x="317696" y="50023"/>
                </a:lnTo>
                <a:lnTo>
                  <a:pt x="312419" y="24024"/>
                </a:lnTo>
                <a:lnTo>
                  <a:pt x="292532" y="6454"/>
                </a:lnTo>
                <a:lnTo>
                  <a:pt x="259588" y="0"/>
                </a:lnTo>
                <a:close/>
              </a:path>
            </a:pathLst>
          </a:custGeom>
          <a:solidFill>
            <a:srgbClr val="263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925280" y="723889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4" h="290194">
                <a:moveTo>
                  <a:pt x="259595" y="0"/>
                </a:moveTo>
                <a:lnTo>
                  <a:pt x="58086" y="0"/>
                </a:lnTo>
                <a:lnTo>
                  <a:pt x="25153" y="6452"/>
                </a:lnTo>
                <a:lnTo>
                  <a:pt x="5274" y="24023"/>
                </a:lnTo>
                <a:lnTo>
                  <a:pt x="0" y="50028"/>
                </a:lnTo>
                <a:lnTo>
                  <a:pt x="10876" y="81788"/>
                </a:lnTo>
                <a:lnTo>
                  <a:pt x="111636" y="256301"/>
                </a:lnTo>
                <a:lnTo>
                  <a:pt x="133688" y="281593"/>
                </a:lnTo>
                <a:lnTo>
                  <a:pt x="158842" y="290023"/>
                </a:lnTo>
                <a:lnTo>
                  <a:pt x="183998" y="281589"/>
                </a:lnTo>
                <a:lnTo>
                  <a:pt x="206057" y="256289"/>
                </a:lnTo>
                <a:lnTo>
                  <a:pt x="306805" y="81776"/>
                </a:lnTo>
                <a:lnTo>
                  <a:pt x="317688" y="50023"/>
                </a:lnTo>
                <a:lnTo>
                  <a:pt x="312415" y="24021"/>
                </a:lnTo>
                <a:lnTo>
                  <a:pt x="292535" y="6452"/>
                </a:lnTo>
                <a:lnTo>
                  <a:pt x="259595" y="0"/>
                </a:lnTo>
                <a:close/>
              </a:path>
            </a:pathLst>
          </a:custGeom>
          <a:solidFill>
            <a:srgbClr val="263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0"/>
            <a:ext cx="14215003" cy="682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474399" y="716983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4" h="290194">
                <a:moveTo>
                  <a:pt x="259588" y="0"/>
                </a:moveTo>
                <a:lnTo>
                  <a:pt x="58091" y="0"/>
                </a:lnTo>
                <a:lnTo>
                  <a:pt x="25151" y="6452"/>
                </a:lnTo>
                <a:lnTo>
                  <a:pt x="5270" y="24023"/>
                </a:lnTo>
                <a:lnTo>
                  <a:pt x="0" y="50028"/>
                </a:lnTo>
                <a:lnTo>
                  <a:pt x="10888" y="81788"/>
                </a:lnTo>
                <a:lnTo>
                  <a:pt x="111628" y="256301"/>
                </a:lnTo>
                <a:lnTo>
                  <a:pt x="133692" y="281593"/>
                </a:lnTo>
                <a:lnTo>
                  <a:pt x="158838" y="290023"/>
                </a:lnTo>
                <a:lnTo>
                  <a:pt x="184000" y="281589"/>
                </a:lnTo>
                <a:lnTo>
                  <a:pt x="206057" y="256289"/>
                </a:lnTo>
                <a:lnTo>
                  <a:pt x="306802" y="81776"/>
                </a:lnTo>
                <a:lnTo>
                  <a:pt x="317680" y="50023"/>
                </a:lnTo>
                <a:lnTo>
                  <a:pt x="312407" y="24021"/>
                </a:lnTo>
                <a:lnTo>
                  <a:pt x="292527" y="6452"/>
                </a:lnTo>
                <a:lnTo>
                  <a:pt x="259588" y="0"/>
                </a:lnTo>
                <a:close/>
              </a:path>
            </a:pathLst>
          </a:custGeom>
          <a:solidFill>
            <a:srgbClr val="263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029026" y="716983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4" h="290194">
                <a:moveTo>
                  <a:pt x="259590" y="0"/>
                </a:moveTo>
                <a:lnTo>
                  <a:pt x="58081" y="0"/>
                </a:lnTo>
                <a:lnTo>
                  <a:pt x="25148" y="6452"/>
                </a:lnTo>
                <a:lnTo>
                  <a:pt x="5271" y="24023"/>
                </a:lnTo>
                <a:lnTo>
                  <a:pt x="0" y="50028"/>
                </a:lnTo>
                <a:lnTo>
                  <a:pt x="10883" y="81788"/>
                </a:lnTo>
                <a:lnTo>
                  <a:pt x="111619" y="256301"/>
                </a:lnTo>
                <a:lnTo>
                  <a:pt x="133678" y="281593"/>
                </a:lnTo>
                <a:lnTo>
                  <a:pt x="158835" y="290023"/>
                </a:lnTo>
                <a:lnTo>
                  <a:pt x="183993" y="281589"/>
                </a:lnTo>
                <a:lnTo>
                  <a:pt x="206052" y="256289"/>
                </a:lnTo>
                <a:lnTo>
                  <a:pt x="306812" y="81776"/>
                </a:lnTo>
                <a:lnTo>
                  <a:pt x="317688" y="50023"/>
                </a:lnTo>
                <a:lnTo>
                  <a:pt x="312412" y="24021"/>
                </a:lnTo>
                <a:lnTo>
                  <a:pt x="292530" y="6452"/>
                </a:lnTo>
                <a:lnTo>
                  <a:pt x="259590" y="0"/>
                </a:lnTo>
                <a:close/>
              </a:path>
            </a:pathLst>
          </a:custGeom>
          <a:solidFill>
            <a:srgbClr val="263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26277" y="1109113"/>
            <a:ext cx="318135" cy="290195"/>
          </a:xfrm>
          <a:custGeom>
            <a:avLst/>
            <a:gdLst/>
            <a:ahLst/>
            <a:cxnLst/>
            <a:rect l="l" t="t" r="r" b="b"/>
            <a:pathLst>
              <a:path w="318135" h="290194">
                <a:moveTo>
                  <a:pt x="259590" y="0"/>
                </a:moveTo>
                <a:lnTo>
                  <a:pt x="58093" y="0"/>
                </a:lnTo>
                <a:lnTo>
                  <a:pt x="25154" y="6452"/>
                </a:lnTo>
                <a:lnTo>
                  <a:pt x="5275" y="24023"/>
                </a:lnTo>
                <a:lnTo>
                  <a:pt x="0" y="50028"/>
                </a:lnTo>
                <a:lnTo>
                  <a:pt x="10871" y="81788"/>
                </a:lnTo>
                <a:lnTo>
                  <a:pt x="111643" y="256301"/>
                </a:lnTo>
                <a:lnTo>
                  <a:pt x="133700" y="281593"/>
                </a:lnTo>
                <a:lnTo>
                  <a:pt x="158852" y="290023"/>
                </a:lnTo>
                <a:lnTo>
                  <a:pt x="184001" y="281589"/>
                </a:lnTo>
                <a:lnTo>
                  <a:pt x="206051" y="256289"/>
                </a:lnTo>
                <a:lnTo>
                  <a:pt x="306812" y="81776"/>
                </a:lnTo>
                <a:lnTo>
                  <a:pt x="317690" y="50023"/>
                </a:lnTo>
                <a:lnTo>
                  <a:pt x="312416" y="24021"/>
                </a:lnTo>
                <a:lnTo>
                  <a:pt x="292535" y="6452"/>
                </a:lnTo>
                <a:lnTo>
                  <a:pt x="259590" y="0"/>
                </a:lnTo>
                <a:close/>
              </a:path>
            </a:pathLst>
          </a:custGeom>
          <a:solidFill>
            <a:srgbClr val="0D54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0" y="18839277"/>
            <a:ext cx="14215002" cy="8585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679112" y="2018665"/>
            <a:ext cx="2022475" cy="337185"/>
          </a:xfrm>
          <a:custGeom>
            <a:avLst/>
            <a:gdLst/>
            <a:ahLst/>
            <a:cxnLst/>
            <a:rect l="l" t="t" r="r" b="b"/>
            <a:pathLst>
              <a:path w="2022475" h="337185">
                <a:moveTo>
                  <a:pt x="0" y="0"/>
                </a:moveTo>
                <a:lnTo>
                  <a:pt x="2022242" y="0"/>
                </a:lnTo>
                <a:lnTo>
                  <a:pt x="2022242" y="336954"/>
                </a:lnTo>
                <a:lnTo>
                  <a:pt x="0" y="336954"/>
                </a:lnTo>
                <a:lnTo>
                  <a:pt x="0" y="0"/>
                </a:lnTo>
                <a:close/>
              </a:path>
            </a:pathLst>
          </a:custGeom>
          <a:ln w="14327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10">
            <a:extLst>
              <a:ext uri="{FF2B5EF4-FFF2-40B4-BE49-F238E27FC236}">
                <a16:creationId xmlns:a16="http://schemas.microsoft.com/office/drawing/2014/main" id="{9B58C456-DFD1-2045-A9B4-368935222D65}"/>
              </a:ext>
            </a:extLst>
          </p:cNvPr>
          <p:cNvSpPr txBox="1"/>
          <p:nvPr/>
        </p:nvSpPr>
        <p:spPr>
          <a:xfrm>
            <a:off x="494979" y="2645673"/>
            <a:ext cx="13244017" cy="2575064"/>
          </a:xfrm>
          <a:prstGeom prst="rect">
            <a:avLst/>
          </a:prstGeom>
          <a:ln>
            <a:solidFill>
              <a:srgbClr val="27345C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50" dirty="0">
                <a:solidFill>
                  <a:srgbClr val="231F20"/>
                </a:solidFill>
                <a:latin typeface="+mj-lt"/>
                <a:cs typeface="Adobe Ming Std"/>
              </a:rPr>
              <a:t>按一下以新增標題</a:t>
            </a:r>
            <a:endParaRPr sz="5450" dirty="0">
              <a:latin typeface="+mj-lt"/>
              <a:cs typeface="Adobe Ming Std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600" dirty="0">
              <a:latin typeface="Times New Roman"/>
              <a:cs typeface="Times New Roman"/>
            </a:endParaRPr>
          </a:p>
        </p:txBody>
      </p:sp>
      <p:sp>
        <p:nvSpPr>
          <p:cNvPr id="26" name="object 10">
            <a:extLst>
              <a:ext uri="{FF2B5EF4-FFF2-40B4-BE49-F238E27FC236}">
                <a16:creationId xmlns:a16="http://schemas.microsoft.com/office/drawing/2014/main" id="{1EBD62DF-6243-194F-AF9E-E4A77B998500}"/>
              </a:ext>
            </a:extLst>
          </p:cNvPr>
          <p:cNvSpPr txBox="1"/>
          <p:nvPr/>
        </p:nvSpPr>
        <p:spPr>
          <a:xfrm>
            <a:off x="507447" y="5463423"/>
            <a:ext cx="13244017" cy="12916356"/>
          </a:xfrm>
          <a:prstGeom prst="rect">
            <a:avLst/>
          </a:prstGeom>
          <a:ln>
            <a:solidFill>
              <a:srgbClr val="27345C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zh-HK" altLang="en-US" sz="5450" dirty="0">
                <a:solidFill>
                  <a:srgbClr val="231F20"/>
                </a:solidFill>
                <a:latin typeface="+mj-lt"/>
                <a:cs typeface="Adobe Ming Std"/>
              </a:rPr>
              <a:t>按一下以新增文字</a:t>
            </a:r>
            <a:endParaRPr sz="5450" dirty="0">
              <a:latin typeface="+mj-lt"/>
              <a:cs typeface="Adobe Ming Std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US" altLang="zh-HK" sz="5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6335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47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HelveticaNeueLTStd-Roman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Linda Xiao</cp:lastModifiedBy>
  <cp:revision>1</cp:revision>
  <dcterms:created xsi:type="dcterms:W3CDTF">2020-06-18T03:37:16Z</dcterms:created>
  <dcterms:modified xsi:type="dcterms:W3CDTF">2020-06-18T03:42:38Z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2020-06-18T00:00:00Z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2020-06-18T00:00:00Z</vt:filetime>
  </property>
</Properties>
</file>